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4630400" cy="8229600"/>
  <p:notesSz cx="8229600" cy="14630400"/>
  <p:embeddedFontLst>
    <p:embeddedFont>
      <p:font typeface="Heebo Light" pitchFamily="2" charset="-79"/>
      <p:regular r:id="rId12"/>
    </p:embeddedFont>
    <p:embeddedFont>
      <p:font typeface="Montserrat" panose="00000500000000000000" pitchFamily="2" charset="0"/>
      <p:regular r:id="rId13"/>
      <p:bold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82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9004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E0B85-5459-59A0-525E-4C33F0841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9176D9-7D4D-52A4-E294-B871D708D6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302A8B-1931-B033-F7DD-67B86080A3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D6D93-619D-71C0-3957-CBC31FAE98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556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51528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 to Voting system using C++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026343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Designing an efficient and user-friendly voting system is crucial for facilitating a seamless democratic process. This presentation will provide an overview of a C++-based </a:t>
            </a:r>
            <a:r>
              <a:rPr lang="en-US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voting system, 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highlighting its key objectives, features, and a step-by-step guide on how to utilize its functionality.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Objectives of the Voting system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473904" y="3386138"/>
            <a:ext cx="12287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Accessibility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Enabling voters to easily access and participate in the electoral process from any device, anywhere.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11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330339" y="3386138"/>
            <a:ext cx="19323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Ensuring the integrity of the voting system through robust security measures and data encryption.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6439376" y="5810131"/>
            <a:ext cx="19192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Transparency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Providing voters with clear and comprehensive information about the voting process and election results.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E3B5685-EF14-BF6E-936C-392F6A0F9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3713" y="7781863"/>
            <a:ext cx="1876687" cy="44773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87774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Key Features and Functionality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Voter Registration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Secure and intuitive process for voters to register and update their information.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Ballot Selection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Streamlined interface for voters to review candidates, make their selections, and submit their ballots.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Results Tracking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Real-time display of election results, providing transparency and up-to-date information to voters.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DE4F6A-B796-8D71-AB97-9039F946B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7302" y="7699360"/>
            <a:ext cx="1876687" cy="4477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162" y="835343"/>
            <a:ext cx="7701677" cy="1287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Step-by-Step Guide on How to Use the Voting system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1018699" y="2432090"/>
            <a:ext cx="22860" cy="4962168"/>
          </a:xfrm>
          <a:prstGeom prst="roundRect">
            <a:avLst>
              <a:gd name="adj" fmla="val 378576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239024" y="2884051"/>
            <a:ext cx="721162" cy="22860"/>
          </a:xfrm>
          <a:prstGeom prst="roundRect">
            <a:avLst>
              <a:gd name="adj" fmla="val 378576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98374" y="2663785"/>
            <a:ext cx="463510" cy="46351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974348" y="2740938"/>
            <a:ext cx="111562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163366" y="2638068"/>
            <a:ext cx="2575560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Register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2163366" y="3083481"/>
            <a:ext cx="6259473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Visit it and complete the voter registration process, providing the necessary personal and residency information.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39024" y="4606766"/>
            <a:ext cx="721162" cy="22860"/>
          </a:xfrm>
          <a:prstGeom prst="roundRect">
            <a:avLst>
              <a:gd name="adj" fmla="val 378576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798374" y="4386501"/>
            <a:ext cx="463510" cy="46351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42320" y="4463653"/>
            <a:ext cx="17549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2163366" y="4360783"/>
            <a:ext cx="2575560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Review Candidates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2163366" y="4806196"/>
            <a:ext cx="6259473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Explore the candidate profiles, their platforms, and make informed decisions about your selections.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39024" y="6329482"/>
            <a:ext cx="721162" cy="22860"/>
          </a:xfrm>
          <a:prstGeom prst="roundRect">
            <a:avLst>
              <a:gd name="adj" fmla="val 378576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798374" y="6109216"/>
            <a:ext cx="463510" cy="463510"/>
          </a:xfrm>
          <a:prstGeom prst="roundRect">
            <a:avLst>
              <a:gd name="adj" fmla="val 18671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942915" y="6186368"/>
            <a:ext cx="17430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2163366" y="6083498"/>
            <a:ext cx="2575560" cy="321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Cast Your Ballot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2163366" y="6528911"/>
            <a:ext cx="6259473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Navigate to the voting section, review your choices, and securely submit your ballot.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0253"/>
            <a:ext cx="73593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Summary and 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19193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514624" y="23536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Empowering Voters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2844046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voting website empowers citizens to actively participate in the democratic process, making their voices heard.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119193"/>
            <a:ext cx="3664863" cy="3128129"/>
          </a:xfrm>
          <a:prstGeom prst="roundRect">
            <a:avLst>
              <a:gd name="adj" fmla="val 3046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0406301" y="235362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Secure and Transparent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198376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Advanced security measures and real-time result tracking ensure the integrity and transparency of the voting system.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74137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514624" y="5708571"/>
            <a:ext cx="36810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Improvement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198989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website will be regularly updated and enhanced to adapt to the evolving needs of voters and election administrators.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C9266C2-6C0F-35DC-40B4-A7E1A96860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3713" y="7781863"/>
            <a:ext cx="1876687" cy="44773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79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CODE: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03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783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964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325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506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3686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0BFACB-F4A6-B7C3-5B1C-FF5FB2794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4534" y="7781863"/>
            <a:ext cx="1876687" cy="447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5616542-F51E-486F-B0BA-F523D7FAB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984" y="2206704"/>
            <a:ext cx="5453591" cy="57180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D6E69C7-0395-3968-DC90-64F40DBE36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0443" y="2091385"/>
            <a:ext cx="5538958" cy="60823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979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CODE: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603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783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964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325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506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3686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B36BFD0-0A08-FA36-A842-036D6D18B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5107" y="7767723"/>
            <a:ext cx="1876687" cy="44773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C8BDD0-A253-FE57-F644-7DB2AA8AE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919" y="2206704"/>
            <a:ext cx="6354062" cy="57848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F6E00AC-A74F-81CA-CFC6-D73A5AD4A2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2206704"/>
            <a:ext cx="7216594" cy="58864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10F68-97C4-9B8D-FAF0-6A4145EA2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E41957F-7DE6-00E4-6D3C-684BD1C0F91B}"/>
              </a:ext>
            </a:extLst>
          </p:cNvPr>
          <p:cNvSpPr/>
          <p:nvPr/>
        </p:nvSpPr>
        <p:spPr>
          <a:xfrm>
            <a:off x="793790" y="14979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CODE:</a:t>
            </a:r>
            <a:endParaRPr lang="en-US" sz="445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8365079A-5A0B-E851-D382-C3FC878D8E1B}"/>
              </a:ext>
            </a:extLst>
          </p:cNvPr>
          <p:cNvSpPr/>
          <p:nvPr/>
        </p:nvSpPr>
        <p:spPr>
          <a:xfrm>
            <a:off x="793790" y="266033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9B9215B-4035-D2A7-EF04-4556788AB73C}"/>
              </a:ext>
            </a:extLst>
          </p:cNvPr>
          <p:cNvSpPr/>
          <p:nvPr/>
        </p:nvSpPr>
        <p:spPr>
          <a:xfrm>
            <a:off x="793790" y="32783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46BFDE9F-18E5-2CBC-510C-5B2D956E4DB3}"/>
              </a:ext>
            </a:extLst>
          </p:cNvPr>
          <p:cNvSpPr/>
          <p:nvPr/>
        </p:nvSpPr>
        <p:spPr>
          <a:xfrm>
            <a:off x="793790" y="38964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0125E573-1092-90E8-C5A7-88ACED3F1B70}"/>
              </a:ext>
            </a:extLst>
          </p:cNvPr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1413E6DA-8873-3A35-C8AF-E4D36BAC36F3}"/>
              </a:ext>
            </a:extLst>
          </p:cNvPr>
          <p:cNvSpPr/>
          <p:nvPr/>
        </p:nvSpPr>
        <p:spPr>
          <a:xfrm>
            <a:off x="793790" y="51325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2CC8419F-D83D-A503-7CEB-8DAA1905FBB4}"/>
              </a:ext>
            </a:extLst>
          </p:cNvPr>
          <p:cNvSpPr/>
          <p:nvPr/>
        </p:nvSpPr>
        <p:spPr>
          <a:xfrm>
            <a:off x="793790" y="57506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9B42CB04-6A34-458A-76EB-49CBE629B581}"/>
              </a:ext>
            </a:extLst>
          </p:cNvPr>
          <p:cNvSpPr/>
          <p:nvPr/>
        </p:nvSpPr>
        <p:spPr>
          <a:xfrm>
            <a:off x="793790" y="636865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AF4BE6E-2D8A-F2F8-4A84-9333F802F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5107" y="7767723"/>
            <a:ext cx="1876687" cy="4477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E310B0-03F6-9D5E-F2CA-66AE4761F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06" y="2581275"/>
            <a:ext cx="5349694" cy="546748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F476546-2DF3-F277-3985-F13F5A6C72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9276" y="1181100"/>
            <a:ext cx="8049748" cy="681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966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5174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Thank You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5664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AP23110010265       (</a:t>
            </a: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G. SEENU TEJA)                                                                                      AP23110010321   (G. POORNA)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1844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AP23110010314      (B. SIDDARTHA)                                                                                         AP23110010303   (M.LEELA VARDHAN)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5612D8-CF2C-6786-40F9-180375DF6E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3713" y="7781863"/>
            <a:ext cx="1876687" cy="44773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342</Words>
  <Application>Microsoft Office PowerPoint</Application>
  <PresentationFormat>Custom</PresentationFormat>
  <Paragraphs>51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Montserrat</vt:lpstr>
      <vt:lpstr>Heebo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XLR8 .</cp:lastModifiedBy>
  <cp:revision>5</cp:revision>
  <dcterms:created xsi:type="dcterms:W3CDTF">2024-11-05T00:36:39Z</dcterms:created>
  <dcterms:modified xsi:type="dcterms:W3CDTF">2024-11-19T17:09:13Z</dcterms:modified>
</cp:coreProperties>
</file>